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3960" autoAdjust="0"/>
  </p:normalViewPr>
  <p:slideViewPr>
    <p:cSldViewPr>
      <p:cViewPr varScale="1">
        <p:scale>
          <a:sx n="42" d="100"/>
          <a:sy n="42" d="100"/>
        </p:scale>
        <p:origin x="-7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367A6-6692-4645-AD9E-AD2F5365F53C}" type="datetimeFigureOut">
              <a:rPr lang="es-ES" smtClean="0"/>
              <a:pPr/>
              <a:t>12/02/2011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D6407-940B-4555-9E0F-CFD810C622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42910" y="928670"/>
            <a:ext cx="8072494" cy="578619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REPUBLICA BOLIVARIANA DE VENEZUELA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MINISTERIO DEL PODER POPULAR PARA LA EDUCACION SUPERIOR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UNIVERSIDAD NACIONAL ABIERTA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CENTRO LOCAL LARA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UNIDAD DE APOYO CARORA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200" b="1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400" dirty="0">
              <a:solidFill>
                <a:schemeClr val="tx1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400" dirty="0">
              <a:solidFill>
                <a:schemeClr val="tx1"/>
              </a:solidFill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Handwriting" pitchFamily="66" charset="0"/>
              </a:rPr>
              <a:t>COOPERACION DOCENTE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2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2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1200" dirty="0">
              <a:solidFill>
                <a:schemeClr val="tx1"/>
              </a:solidFill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VE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ESTUDIANTE: </a:t>
            </a:r>
            <a:r>
              <a:rPr kumimoji="0" lang="es-V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EDITH RIERA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ASIGNATURA: PRACTICA PROFESIONAL II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CODIGO         : 593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ASESOR        :</a:t>
            </a:r>
            <a:r>
              <a:rPr kumimoji="0" lang="es-VE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PAULA PEREZ</a:t>
            </a:r>
            <a:endParaRPr kumimoji="0" lang="es-E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LAPSO            : 2010-2</a:t>
            </a:r>
            <a:endParaRPr kumimoji="0" lang="es-V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290" name="Picture 2" descr="C:\Documents and Settings\eddi\Mis documentos\Mis imágenes\98f7g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572008"/>
            <a:ext cx="2928958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1214422"/>
            <a:ext cx="7572428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I.-INTRODUCCION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l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nea de acci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cooperativa docente desde el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mbito de la Direcci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Educaci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Especial, est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definida como la actividad educativa permanente  y din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mica, dirigida a la creaci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conjunta para general cambios en funci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una visi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compartida. Permite crear un puente entre el educando que necesita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educativa especial entre los padres, la comunidad, la escuela, los docentes y otros profesionales.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Es por ello que se entiende como una actividad para resoluci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problemas para encontrar un beneficio. Constituyen procesos y procedimientos del hecho  educativo en un sentido integral.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El presente informe tiene como objetivo fundamental describir la acci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cooperativa dentro del aula regular dirigida a los educandos peque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grupos, casos individuales relaci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el docente del aula, interacci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 con los padres, entre otros.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As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mismo, contiene datos de la instituci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descripci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del trabajo donde se formula los objetivos las actividades  y los resultados obtenidos para llegar a la conclusi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los mismos.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15362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1500198" cy="785818"/>
          </a:xfrm>
          <a:prstGeom prst="rect">
            <a:avLst/>
          </a:prstGeom>
          <a:noFill/>
        </p:spPr>
      </p:pic>
      <p:pic>
        <p:nvPicPr>
          <p:cNvPr id="4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85728"/>
            <a:ext cx="1285884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57161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III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.- DESCRIPCION DEL TRABAJO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Basado en la l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nea de acci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cooperativa la cual se orienta hacia la b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ú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squeda de un acuerdo entre los actores del hecho educativo sobre planificaci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organizaci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evaluaci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actividades de formaci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estrategias para atender al educando, su entorno familiar, entre otros. 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Por lo anterior nos planteamos los siguientes objetivos: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 general: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-Cooperar en el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mbito educativo en las  dificultades  de aprendizaje dentro del aula regular a nivel de atenci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individual, peque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grupos y relaci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los padres.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Objetivos espec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ficos: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1.-Diagn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sticar dentro del aula regular dificultades de aprendizaje en el educando.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2.-Establecer cooperaci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el docente en el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mbito del aula regular. 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3.-Establecer cooperaci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la psicopedagoga en le aula 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integrada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4.-Establecer integraci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con los padres y representantes.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Los objetivos anteriores se cumplir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a trav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 actividades realizadas en las semanas laboradas de la Pr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ctica II, el cual se especifica a trav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 del siguiente cuadro.</a:t>
            </a:r>
            <a:endParaRPr kumimoji="0" lang="es-VE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16386" name="Picture 2" descr="C:\Documents and Settings\eddi\Mis documentos\Mis imágenes\corazon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2571767" cy="1202562"/>
          </a:xfrm>
          <a:prstGeom prst="rect">
            <a:avLst/>
          </a:prstGeom>
          <a:noFill/>
        </p:spPr>
      </p:pic>
      <p:pic>
        <p:nvPicPr>
          <p:cNvPr id="4" name="Picture 2" descr="C:\Documents and Settings\eddi\Mis documentos\Mis imágenes\corazon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0"/>
            <a:ext cx="1643042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642910" y="1000108"/>
          <a:ext cx="7929618" cy="4642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2071702"/>
                <a:gridCol w="2143140"/>
                <a:gridCol w="1928826"/>
              </a:tblGrid>
              <a:tr h="857256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Cronograma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Actividades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Procedimiento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Resultado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85478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Primera semana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2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Familiarización con la institución</a:t>
                      </a:r>
                      <a:endParaRPr lang="es-ES" sz="2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2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Presentación ante la dirección, la especialista, la docente de aula regular, recorrido por la institución, </a:t>
                      </a:r>
                      <a:endParaRPr lang="es-ES" sz="2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24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Conocer estrategias para trabajar con estudiantes con dificultades de aprendizaje</a:t>
                      </a:r>
                      <a:endParaRPr lang="es-ES" sz="24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7410" name="Picture 2" descr="C:\Documents and Settings\eddi\Mis documentos\Mis imágenes\jflolin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786842" cy="819129"/>
          </a:xfrm>
          <a:prstGeom prst="rect">
            <a:avLst/>
          </a:prstGeom>
          <a:noFill/>
        </p:spPr>
      </p:pic>
      <p:pic>
        <p:nvPicPr>
          <p:cNvPr id="4" name="Picture 2" descr="C:\Documents and Settings\eddi\Mis documentos\Mis imágenes\jflolin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86454"/>
            <a:ext cx="10787138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00034" y="857232"/>
          <a:ext cx="7929618" cy="5429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2071702"/>
                <a:gridCol w="2143140"/>
                <a:gridCol w="1928826"/>
              </a:tblGrid>
              <a:tr h="857256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Cronograma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Actividades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Procedimiento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Resultado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854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Segunda Semana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Entrevista con la psicopedagoga   en el  aula integrada 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Colaboración en atención a algunas estudiantes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1er grado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Observación de entrevista a una madre de una niña de preescolar con compromisos motores del turno de la mañana 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Observación de una sesión con estudiantes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5to grado 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Conocer estrategias para trabajar con las familias con niños con compromiso 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8434" name="Picture 2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714348" y="-2"/>
            <a:ext cx="7643865" cy="571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00034" y="571480"/>
          <a:ext cx="7929618" cy="6662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2071702"/>
                <a:gridCol w="2143140"/>
                <a:gridCol w="1928826"/>
              </a:tblGrid>
              <a:tr h="718707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Cronograma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Actividades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Procedimiento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Resultado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567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Desde la tercera semana en adelante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Evaluación, grupal, individual, cooperación docente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Observación de una sesión con  estudiantes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5to grado 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Observación de las actividades de la docente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Observación  de clase  y exposición de valores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 un grupo de estudiantes .clase de computación, educ. física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Aplicación del instrumento de evaluación al pequeño grupo seleccionado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Conocer los comportamientos de las </a:t>
                      </a:r>
                      <a:r>
                        <a:rPr lang="es-VE" sz="1800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estudiantes</a:t>
                      </a:r>
                      <a:r>
                        <a:rPr lang="es-VE" sz="18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sus fortalezas y sus debilidades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6143643"/>
            <a:ext cx="642910" cy="714357"/>
          </a:xfrm>
          <a:prstGeom prst="rect">
            <a:avLst/>
          </a:prstGeom>
          <a:noFill/>
        </p:spPr>
      </p:pic>
      <p:pic>
        <p:nvPicPr>
          <p:cNvPr id="5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8429652" y="-3"/>
            <a:ext cx="714348" cy="857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571471" y="428605"/>
          <a:ext cx="7929618" cy="64293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4688"/>
                <a:gridCol w="2035034"/>
                <a:gridCol w="2356823"/>
                <a:gridCol w="1643073"/>
              </a:tblGrid>
              <a:tr h="810174"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Cronograma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Actividades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Procedimiento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Resultado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56192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ES" sz="1800" dirty="0" smtClean="0">
                          <a:solidFill>
                            <a:srgbClr val="002060"/>
                          </a:solidFill>
                        </a:rPr>
                        <a:t>Desde la tercera semana en adelante</a:t>
                      </a:r>
                      <a:endParaRPr lang="es-ES" sz="18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Colaboración con las docentes de la institución y especialista en cuanto a ensayos de aguinaldos,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y preparación del parrandón navideño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es-VE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Entrevistas con padres y representantes.</a:t>
                      </a:r>
                      <a:endParaRPr lang="es-ES" sz="240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Aplicación de los instrumentos de evaluación al caso individual 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Elaboración de meriendas para las alumnas por no haber comedor ese día  y no abrió la cantina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Acompañamiento a la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docente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regular con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las</a:t>
                      </a:r>
                      <a:r>
                        <a:rPr lang="es-VE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estudiantes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5to </a:t>
                      </a:r>
                      <a:r>
                        <a:rPr lang="es-VE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grado en actividades al aire libre (Plaza Bolívar)</a:t>
                      </a: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40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endParaRPr lang="es-ES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24" cy="1071546"/>
          </a:xfrm>
          <a:prstGeom prst="rect">
            <a:avLst/>
          </a:prstGeom>
          <a:noFill/>
        </p:spPr>
      </p:pic>
      <p:pic>
        <p:nvPicPr>
          <p:cNvPr id="4" name="Picture 2" descr="C:\Documents and Settings\eddi\Mis documentos\Mis imágenes\00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76" y="152400"/>
            <a:ext cx="857224" cy="1071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714356"/>
            <a:ext cx="814393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es-VE" sz="2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CONCLUSIONES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La intenci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Practica II de la carrera Dificultades de Aprendizaje, es ofrecer la oportunidad de ejercer funciones como futuro especialista, bajo las 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í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neas de acci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Direcci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Educaci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Especial,  por este motivo se realiza la cooperaci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docente  en la Escuela B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á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sica Nacional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“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Pedro Le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Torres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”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de la ciudad de Carora,  con la finalidad de asumir las  situaciones reales  de las actividades de una instituci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n, en el aula regular, en el aula integrada, con los padres y representantes, para poner a prueba los conocimientos y destrezas adquiridas previamente. 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En este sentido,  al diagnosticar las dificultades de aprendizaje  se cooper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dentro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del</a:t>
            </a: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aula integrada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s-VE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con el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peque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ñ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os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grupo</a:t>
            </a: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 5to grado seleccionado en la fase anterior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donde es importante resaltar que</a:t>
            </a: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se observó la necesidad de una atención individualizada con dicho grupo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puesto que las estudiantes evidenciaron además de dificultades en la escritura, problemas severos de conducta,  desaseo personal, utilización de un lenguaje soez 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tambi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é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en el aula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integrada</a:t>
            </a:r>
            <a:r>
              <a:rPr kumimoji="0" lang="es-VE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se cooperó con algunas</a:t>
            </a:r>
            <a:r>
              <a:rPr lang="es-VE" sz="20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entrevistas </a:t>
            </a:r>
            <a:r>
              <a:rPr kumimoji="0" lang="es-VE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con los padres.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VE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429684" cy="853031"/>
          </a:xfrm>
          <a:prstGeom prst="rect">
            <a:avLst/>
          </a:prstGeom>
          <a:noFill/>
        </p:spPr>
      </p:pic>
      <p:pic>
        <p:nvPicPr>
          <p:cNvPr id="4" name="Picture 2" descr="C:\Documents and Settings\eddi\Mis documentos\Mis imágenes\linpajaroflore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0" y="6286518"/>
            <a:ext cx="9144000" cy="571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817</Words>
  <Application>Microsoft Office PowerPoint</Application>
  <PresentationFormat>Presentación en pantalla (4:3)</PresentationFormat>
  <Paragraphs>106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eddi</dc:creator>
  <cp:lastModifiedBy>eddi</cp:lastModifiedBy>
  <cp:revision>11</cp:revision>
  <dcterms:created xsi:type="dcterms:W3CDTF">2010-12-25T13:51:50Z</dcterms:created>
  <dcterms:modified xsi:type="dcterms:W3CDTF">2011-02-12T12:39:03Z</dcterms:modified>
</cp:coreProperties>
</file>